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6" r:id="rId8"/>
    <p:sldId id="261" r:id="rId9"/>
    <p:sldId id="262" r:id="rId10"/>
    <p:sldId id="263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1905000" cy="3276600"/>
            <a:chOff x="0" y="0"/>
            <a:chExt cx="1905000" cy="3276600"/>
          </a:xfrm>
          <a:solidFill>
            <a:srgbClr val="00B050"/>
          </a:solidFill>
        </p:grpSpPr>
        <p:sp>
          <p:nvSpPr>
            <p:cNvPr id="3" name="Vertical Scroll 2"/>
            <p:cNvSpPr/>
            <p:nvPr/>
          </p:nvSpPr>
          <p:spPr>
            <a:xfrm>
              <a:off x="0" y="0"/>
              <a:ext cx="1905000" cy="3276600"/>
            </a:xfrm>
            <a:prstGeom prst="verticalScroll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609600" y="304800"/>
              <a:ext cx="838691" cy="286232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bn-BD" sz="6000" dirty="0" smtClean="0">
                  <a:latin typeface="NikoshBAN" pitchFamily="2" charset="0"/>
                  <a:cs typeface="NikoshBAN" pitchFamily="2" charset="0"/>
                </a:rPr>
                <a:t>শু</a:t>
              </a:r>
            </a:p>
            <a:p>
              <a:r>
                <a:rPr lang="bn-BD" sz="6000" dirty="0" smtClean="0">
                  <a:latin typeface="NikoshBAN" pitchFamily="2" charset="0"/>
                  <a:cs typeface="NikoshBAN" pitchFamily="2" charset="0"/>
                </a:rPr>
                <a:t>ভে</a:t>
              </a:r>
            </a:p>
            <a:p>
              <a:r>
                <a:rPr lang="bn-BD" sz="6000" dirty="0" smtClean="0">
                  <a:latin typeface="NikoshBAN" pitchFamily="2" charset="0"/>
                  <a:cs typeface="NikoshBAN" pitchFamily="2" charset="0"/>
                </a:rPr>
                <a:t>চ্ছা</a:t>
              </a:r>
              <a:endParaRPr lang="en-US" sz="60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0" y="3429000"/>
            <a:ext cx="18069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114800"/>
            <a:ext cx="250902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মোঃ মনোয়ারুল হক</a:t>
            </a:r>
          </a:p>
          <a:p>
            <a:r>
              <a:rPr lang="bn-BD" sz="2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সহকারী শিক্ষক </a:t>
            </a:r>
          </a:p>
          <a:p>
            <a:r>
              <a:rPr lang="bn-BD" sz="2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জামিরা সঃ </a:t>
            </a:r>
            <a:r>
              <a:rPr lang="bn-BD" sz="240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প্রাঃ বিদ্যালয়</a:t>
            </a:r>
            <a:endParaRPr lang="bn-BD" sz="24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পুঠিয়া, রাজশাহী।</a:t>
            </a:r>
            <a:endParaRPr lang="en-US" sz="3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5791200"/>
            <a:ext cx="22701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শ্রেণিঃ তৃতীয়</a:t>
            </a:r>
          </a:p>
          <a:p>
            <a:r>
              <a:rPr lang="bn-BD" sz="24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বিষয়ঃ প্রাথমিক গণিত</a:t>
            </a:r>
            <a:endParaRPr lang="en-US" sz="24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1354441-bigthumbnail.jpg"/>
          <p:cNvPicPr>
            <a:picLocks noChangeAspect="1"/>
          </p:cNvPicPr>
          <p:nvPr/>
        </p:nvPicPr>
        <p:blipFill>
          <a:blip r:embed="rId2" cstate="print"/>
          <a:srcRect l="2470" t="4494" r="3704" b="3371"/>
          <a:stretch>
            <a:fillRect/>
          </a:stretch>
        </p:blipFill>
        <p:spPr>
          <a:xfrm>
            <a:off x="2971800" y="0"/>
            <a:ext cx="57912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71813"/>
          <a:ext cx="914400" cy="714375"/>
        </p:xfrm>
        <a:graphic>
          <a:graphicData uri="http://schemas.openxmlformats.org/presentationml/2006/ole">
            <p:oleObj spid="_x0000_s1026" name="Package" showAsIcon="1" r:id="rId3" imgW="914400" imgH="71424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9333004" cy="42780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8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আজকের পাঠঃ সময় পরিমাপ</a:t>
            </a:r>
          </a:p>
          <a:p>
            <a:r>
              <a:rPr lang="bn-BD" sz="4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পাঠ্যাংশঃ সময় পরিমাপের যোগ ও বিয়োগ</a:t>
            </a:r>
          </a:p>
          <a:p>
            <a:r>
              <a:rPr lang="bn-BD" sz="4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শিখনফলঃ</a:t>
            </a:r>
          </a:p>
          <a:p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১। হাতে না রেখে ঘন্টা, মিনিট ও সেকেন্ডর যোগ </a:t>
            </a:r>
          </a:p>
          <a:p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ও বিয়োগ করতে পারবে।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152400"/>
            <a:ext cx="3429000" cy="3200400"/>
            <a:chOff x="609600" y="381000"/>
            <a:chExt cx="3429000" cy="3416320"/>
          </a:xfrm>
        </p:grpSpPr>
        <p:sp>
          <p:nvSpPr>
            <p:cNvPr id="3" name="TextBox 2"/>
            <p:cNvSpPr txBox="1"/>
            <p:nvPr/>
          </p:nvSpPr>
          <p:spPr>
            <a:xfrm>
              <a:off x="685800" y="381000"/>
              <a:ext cx="3302507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solidFill>
                    <a:srgbClr val="00B0F0"/>
                  </a:solidFill>
                  <a:latin typeface="NikoshBAN" pitchFamily="2" charset="0"/>
                  <a:cs typeface="NikoshBAN" pitchFamily="2" charset="0"/>
                </a:rPr>
                <a:t>যোগ করি</a:t>
              </a:r>
            </a:p>
            <a:p>
              <a:endParaRPr lang="bn-BD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endParaRPr>
            </a:p>
            <a:p>
              <a:r>
                <a:rPr lang="bn-BD" sz="3600" dirty="0" smtClean="0">
                  <a:solidFill>
                    <a:srgbClr val="00B0F0"/>
                  </a:solidFill>
                  <a:latin typeface="NikoshBAN" pitchFamily="2" charset="0"/>
                  <a:cs typeface="NikoshBAN" pitchFamily="2" charset="0"/>
                </a:rPr>
                <a:t>মিনিট           সেকেন্ড</a:t>
              </a:r>
            </a:p>
            <a:p>
              <a:r>
                <a:rPr lang="bn-BD" sz="3600" dirty="0" smtClean="0">
                  <a:solidFill>
                    <a:srgbClr val="00B0F0"/>
                  </a:solidFill>
                  <a:latin typeface="NikoshBAN" pitchFamily="2" charset="0"/>
                  <a:cs typeface="NikoshBAN" pitchFamily="2" charset="0"/>
                </a:rPr>
                <a:t>৩ ৫                 ২ ০</a:t>
              </a:r>
            </a:p>
            <a:p>
              <a:r>
                <a:rPr lang="bn-BD" sz="3600" dirty="0" smtClean="0">
                  <a:solidFill>
                    <a:srgbClr val="00B0F0"/>
                  </a:solidFill>
                  <a:latin typeface="NikoshBAN" pitchFamily="2" charset="0"/>
                  <a:cs typeface="NikoshBAN" pitchFamily="2" charset="0"/>
                </a:rPr>
                <a:t>২ ০                 ২ ৩</a:t>
              </a:r>
            </a:p>
            <a:p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609600" y="3276600"/>
              <a:ext cx="3429000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Box 4"/>
          <p:cNvSpPr txBox="1"/>
          <p:nvPr/>
        </p:nvSpPr>
        <p:spPr>
          <a:xfrm>
            <a:off x="0" y="3276600"/>
            <a:ext cx="14542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সমাধানঃ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524000" y="5334000"/>
            <a:ext cx="3429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962400" y="5334000"/>
            <a:ext cx="3754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৪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57400" y="5334000"/>
            <a:ext cx="4010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৫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00200" y="5334000"/>
            <a:ext cx="4010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৫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6019800"/>
            <a:ext cx="51106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যোগফলঃ ৫ ৫ মিনিট ৪ ৩ সেকেন্ড।</a:t>
            </a:r>
            <a:endParaRPr lang="en-US" sz="3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43400" y="5334000"/>
            <a:ext cx="4331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৩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00200" y="3276600"/>
            <a:ext cx="3302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মিনিট           সেকেন্ড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00200" y="3886200"/>
            <a:ext cx="3302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3 5                2 0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00200" y="4572000"/>
            <a:ext cx="3302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2 0                2 3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52400"/>
            <a:ext cx="1532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যোগ করি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914400"/>
            <a:ext cx="53046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ঘন্টা           মিনিট             সেকেন্ড</a:t>
            </a:r>
            <a:endParaRPr lang="en-US" sz="36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600200"/>
            <a:ext cx="51235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৬                ৩ ০                ২ ৫</a:t>
            </a:r>
            <a:endParaRPr lang="en-US" sz="36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2286000"/>
            <a:ext cx="50770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৮               ২ ৫                ২ ০</a:t>
            </a:r>
            <a:endParaRPr lang="en-US" sz="36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33400" y="2971800"/>
            <a:ext cx="5943600" cy="0"/>
          </a:xfrm>
          <a:prstGeom prst="line">
            <a:avLst/>
          </a:prstGeom>
          <a:ln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705600" y="5943600"/>
            <a:ext cx="4010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৫</a:t>
            </a:r>
            <a:endParaRPr lang="en-US" sz="36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00800" y="5943600"/>
            <a:ext cx="3754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৪</a:t>
            </a:r>
            <a:endParaRPr lang="en-US" sz="36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19600" y="5943600"/>
            <a:ext cx="4010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৫</a:t>
            </a:r>
            <a:endParaRPr lang="en-US" sz="36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38600" y="5943600"/>
            <a:ext cx="4010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৫</a:t>
            </a:r>
            <a:endParaRPr lang="en-US" sz="36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57400" y="5943600"/>
            <a:ext cx="6703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১ ৪</a:t>
            </a:r>
            <a:endParaRPr lang="en-US" sz="36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81200" y="3886200"/>
            <a:ext cx="53046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ঘন্টা           মিনিট             সেকেন্ড</a:t>
            </a:r>
            <a:endParaRPr lang="en-US" sz="36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81200" y="4572000"/>
            <a:ext cx="51235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৬                ৩ ০                ২ ৫</a:t>
            </a:r>
            <a:endParaRPr lang="en-US" sz="36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81200" y="5257800"/>
            <a:ext cx="51892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৮               ২ ৫                ২ ০</a:t>
            </a:r>
            <a:endParaRPr lang="en-US" sz="36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828800" y="5943600"/>
            <a:ext cx="5943600" cy="0"/>
          </a:xfrm>
          <a:prstGeom prst="line">
            <a:avLst/>
          </a:prstGeom>
          <a:ln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0" y="3886200"/>
            <a:ext cx="14542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সমাধানঃ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152400"/>
            <a:ext cx="3429000" cy="3416320"/>
            <a:chOff x="609600" y="381000"/>
            <a:chExt cx="3429000" cy="3646807"/>
          </a:xfrm>
        </p:grpSpPr>
        <p:sp>
          <p:nvSpPr>
            <p:cNvPr id="3" name="TextBox 2"/>
            <p:cNvSpPr txBox="1"/>
            <p:nvPr/>
          </p:nvSpPr>
          <p:spPr>
            <a:xfrm>
              <a:off x="685800" y="381000"/>
              <a:ext cx="3302507" cy="36468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solidFill>
                    <a:srgbClr val="92D050"/>
                  </a:solidFill>
                  <a:latin typeface="NikoshBAN" pitchFamily="2" charset="0"/>
                  <a:cs typeface="NikoshBAN" pitchFamily="2" charset="0"/>
                </a:rPr>
                <a:t>বিয়োগ করি</a:t>
              </a:r>
            </a:p>
            <a:p>
              <a:endParaRPr lang="bn-BD" sz="36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endParaRPr>
            </a:p>
            <a:p>
              <a:r>
                <a:rPr lang="bn-BD" sz="3600" dirty="0" smtClean="0">
                  <a:solidFill>
                    <a:srgbClr val="92D050"/>
                  </a:solidFill>
                  <a:latin typeface="NikoshBAN" pitchFamily="2" charset="0"/>
                  <a:cs typeface="NikoshBAN" pitchFamily="2" charset="0"/>
                </a:rPr>
                <a:t>মিনিট           সেকেন্ড</a:t>
              </a:r>
            </a:p>
            <a:p>
              <a:r>
                <a:rPr lang="bn-BD" sz="3600" dirty="0" smtClean="0">
                  <a:solidFill>
                    <a:srgbClr val="92D050"/>
                  </a:solidFill>
                  <a:latin typeface="NikoshBAN" pitchFamily="2" charset="0"/>
                  <a:cs typeface="NikoshBAN" pitchFamily="2" charset="0"/>
                </a:rPr>
                <a:t>৪ ৫                 ৩ ৮</a:t>
              </a:r>
            </a:p>
            <a:p>
              <a:r>
                <a:rPr lang="bn-BD" sz="3600" dirty="0" smtClean="0">
                  <a:solidFill>
                    <a:srgbClr val="92D050"/>
                  </a:solidFill>
                  <a:latin typeface="NikoshBAN" pitchFamily="2" charset="0"/>
                  <a:cs typeface="NikoshBAN" pitchFamily="2" charset="0"/>
                </a:rPr>
                <a:t>১ ৫                 ২ ৪</a:t>
              </a:r>
            </a:p>
            <a:p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609600" y="3276600"/>
              <a:ext cx="3429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Box 4"/>
          <p:cNvSpPr txBox="1"/>
          <p:nvPr/>
        </p:nvSpPr>
        <p:spPr>
          <a:xfrm>
            <a:off x="0" y="3276600"/>
            <a:ext cx="14542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সমাধানঃ</a:t>
            </a:r>
            <a:endParaRPr lang="en-US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524000" y="5334000"/>
            <a:ext cx="38862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572000" y="5334000"/>
            <a:ext cx="3754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৪</a:t>
            </a:r>
            <a:endParaRPr lang="en-US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" y="6019800"/>
            <a:ext cx="54312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বিয়োগফলঃ 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3 0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মিনিট 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1 4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সেকেন্ড।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57400" y="5334000"/>
            <a:ext cx="3962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০</a:t>
            </a:r>
            <a:endParaRPr lang="en-US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67200" y="5334000"/>
            <a:ext cx="3674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১</a:t>
            </a:r>
            <a:endParaRPr lang="en-US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76400" y="5334000"/>
            <a:ext cx="4331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৩</a:t>
            </a:r>
            <a:endParaRPr lang="en-US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00200" y="3276600"/>
            <a:ext cx="3302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মিনিট           সেকেন্ড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00200" y="39624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4 5                  3 8</a:t>
            </a:r>
            <a:endParaRPr lang="bn-BD" sz="36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00200" y="457200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1 5                  2 4</a:t>
            </a:r>
            <a:endParaRPr lang="bn-BD" sz="36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04800"/>
            <a:ext cx="20457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বিয়োগ করি</a:t>
            </a:r>
            <a:endParaRPr lang="en-US" sz="4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066800"/>
            <a:ext cx="54280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ঘন্টা            মিনিট        সেকেন্ড</a:t>
            </a:r>
            <a:endParaRPr lang="en-US" sz="40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1828800"/>
            <a:ext cx="54970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২ ৯               ৪ ৫            ৩ ৫</a:t>
            </a:r>
            <a:endParaRPr lang="en-US" sz="40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2590800"/>
            <a:ext cx="55386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১ ৫               ২ ৫            ১ ০</a:t>
            </a:r>
            <a:endParaRPr lang="en-US" sz="40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28600" y="3200400"/>
            <a:ext cx="6019800" cy="76200"/>
          </a:xfrm>
          <a:prstGeom prst="line">
            <a:avLst/>
          </a:prstGeom>
          <a:ln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52600" y="3733800"/>
            <a:ext cx="54280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ঘন্টা            মিনিট        সেকেন্ড</a:t>
            </a:r>
            <a:endParaRPr lang="en-US" sz="40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28800" y="4495800"/>
            <a:ext cx="54970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২ ৯               ৪ ৫            ৩ ৫</a:t>
            </a:r>
            <a:endParaRPr lang="en-US" sz="40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28800" y="5257800"/>
            <a:ext cx="55386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১ ৫               ২ ৫            ১ ০</a:t>
            </a:r>
            <a:endParaRPr lang="en-US" sz="40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1676400" y="5867400"/>
            <a:ext cx="6019800" cy="76200"/>
          </a:xfrm>
          <a:prstGeom prst="line">
            <a:avLst/>
          </a:prstGeom>
          <a:ln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0" y="3733800"/>
            <a:ext cx="14542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সমাধানঃ</a:t>
            </a:r>
            <a:endParaRPr lang="en-US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10400" y="5867400"/>
            <a:ext cx="4251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৫</a:t>
            </a:r>
            <a:endParaRPr lang="en-US" sz="40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53200" y="5867400"/>
            <a:ext cx="4138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en-US" sz="40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00600" y="5943600"/>
            <a:ext cx="4203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০</a:t>
            </a:r>
            <a:endParaRPr lang="en-US" sz="40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95800" y="5943600"/>
            <a:ext cx="4138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en-US" sz="40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62200" y="5943600"/>
            <a:ext cx="3978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৪</a:t>
            </a:r>
            <a:endParaRPr lang="en-US" sz="40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05000" y="5943600"/>
            <a:ext cx="3978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১</a:t>
            </a:r>
            <a:endParaRPr lang="en-US" sz="40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304800"/>
            <a:ext cx="4121012" cy="2362200"/>
            <a:chOff x="0" y="304800"/>
            <a:chExt cx="4121012" cy="2362200"/>
          </a:xfrm>
        </p:grpSpPr>
        <p:sp>
          <p:nvSpPr>
            <p:cNvPr id="3" name="TextBox 2"/>
            <p:cNvSpPr txBox="1"/>
            <p:nvPr/>
          </p:nvSpPr>
          <p:spPr>
            <a:xfrm>
              <a:off x="0" y="304800"/>
              <a:ext cx="4121012" cy="2362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solidFill>
                    <a:srgbClr val="00B0F0"/>
                  </a:solidFill>
                  <a:latin typeface="NikoshBAN" pitchFamily="2" charset="0"/>
                  <a:cs typeface="NikoshBAN" pitchFamily="2" charset="0"/>
                </a:rPr>
                <a:t>আঙ্গুর দলঃ যোগ কর</a:t>
              </a:r>
            </a:p>
            <a:p>
              <a:r>
                <a:rPr lang="bn-BD" sz="36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ঘন্টা      মিনিট     সেকেন্ড</a:t>
              </a:r>
            </a:p>
            <a:p>
              <a:pPr marL="457200" indent="-457200">
                <a:buAutoNum type="arabicPlain" startAt="10"/>
              </a:pPr>
              <a:r>
                <a:rPr lang="bn-BD" sz="36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       ১৮           ২১</a:t>
              </a:r>
            </a:p>
            <a:p>
              <a:pPr marL="457200" indent="-457200"/>
              <a:r>
                <a:rPr lang="bn-BD" sz="36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  ৯       ২০           ১৮</a:t>
              </a:r>
            </a:p>
          </p:txBody>
        </p:sp>
        <p:cxnSp>
          <p:nvCxnSpPr>
            <p:cNvPr id="4" name="Straight Connector 3"/>
            <p:cNvCxnSpPr/>
            <p:nvPr/>
          </p:nvCxnSpPr>
          <p:spPr>
            <a:xfrm flipV="1">
              <a:off x="0" y="2514600"/>
              <a:ext cx="3810000" cy="76200"/>
            </a:xfrm>
            <a:prstGeom prst="line">
              <a:avLst/>
            </a:prstGeom>
            <a:ln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/>
          <p:cNvGrpSpPr/>
          <p:nvPr/>
        </p:nvGrpSpPr>
        <p:grpSpPr>
          <a:xfrm>
            <a:off x="4876800" y="304800"/>
            <a:ext cx="3892412" cy="2308324"/>
            <a:chOff x="4876800" y="304800"/>
            <a:chExt cx="3892412" cy="2308324"/>
          </a:xfrm>
        </p:grpSpPr>
        <p:sp>
          <p:nvSpPr>
            <p:cNvPr id="6" name="TextBox 5"/>
            <p:cNvSpPr txBox="1"/>
            <p:nvPr/>
          </p:nvSpPr>
          <p:spPr>
            <a:xfrm>
              <a:off x="4876800" y="304800"/>
              <a:ext cx="3892412" cy="23083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3600" dirty="0" smtClean="0">
                  <a:solidFill>
                    <a:srgbClr val="00B0F0"/>
                  </a:solidFill>
                  <a:latin typeface="NikoshBAN" pitchFamily="2" charset="0"/>
                  <a:cs typeface="NikoshBAN" pitchFamily="2" charset="0"/>
                </a:rPr>
                <a:t>বেদেনা দলঃ বিয়োগ কর</a:t>
              </a:r>
            </a:p>
            <a:p>
              <a:r>
                <a:rPr lang="bn-BD" sz="36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ঘন্টা      মিনিট     সেকেন্ড</a:t>
              </a:r>
            </a:p>
            <a:p>
              <a:pPr marL="457200" indent="-457200"/>
              <a:r>
                <a:rPr lang="bn-BD" sz="36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 ১৬        ৩৮            ৪০</a:t>
              </a:r>
            </a:p>
            <a:p>
              <a:pPr marL="457200" indent="-457200"/>
              <a:r>
                <a:rPr lang="bn-BD" sz="36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   ৫        ২০            ১০</a:t>
              </a:r>
            </a:p>
          </p:txBody>
        </p:sp>
        <p:cxnSp>
          <p:nvCxnSpPr>
            <p:cNvPr id="7" name="Straight Connector 6"/>
            <p:cNvCxnSpPr/>
            <p:nvPr/>
          </p:nvCxnSpPr>
          <p:spPr>
            <a:xfrm flipV="1">
              <a:off x="4953000" y="2514600"/>
              <a:ext cx="3810000" cy="76200"/>
            </a:xfrm>
            <a:prstGeom prst="line">
              <a:avLst/>
            </a:prstGeom>
            <a:ln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228600" y="3581400"/>
            <a:ext cx="3892412" cy="2362200"/>
            <a:chOff x="228600" y="3581400"/>
            <a:chExt cx="3892412" cy="2362200"/>
          </a:xfrm>
        </p:grpSpPr>
        <p:sp>
          <p:nvSpPr>
            <p:cNvPr id="9" name="TextBox 8"/>
            <p:cNvSpPr txBox="1"/>
            <p:nvPr/>
          </p:nvSpPr>
          <p:spPr>
            <a:xfrm>
              <a:off x="228600" y="3581400"/>
              <a:ext cx="3892412" cy="23083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3600" dirty="0" smtClean="0">
                  <a:solidFill>
                    <a:srgbClr val="00B0F0"/>
                  </a:solidFill>
                  <a:latin typeface="NikoshBAN" pitchFamily="2" charset="0"/>
                  <a:cs typeface="NikoshBAN" pitchFamily="2" charset="0"/>
                </a:rPr>
                <a:t>কমলা দলঃ যোগ কর</a:t>
              </a:r>
            </a:p>
            <a:p>
              <a:r>
                <a:rPr lang="bn-BD" sz="36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ঘন্টা      মিনিট     সেকেন্ড</a:t>
              </a:r>
            </a:p>
            <a:p>
              <a:pPr marL="457200" indent="-457200"/>
              <a:r>
                <a:rPr lang="bn-BD" sz="36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  ১০        ১৪           ১৮</a:t>
              </a:r>
            </a:p>
            <a:p>
              <a:pPr marL="457200" indent="-457200"/>
              <a:r>
                <a:rPr lang="bn-BD" sz="36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    ৮       ৩৫          ৩০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 flipV="1">
              <a:off x="228600" y="5867400"/>
              <a:ext cx="3810000" cy="76200"/>
            </a:xfrm>
            <a:prstGeom prst="line">
              <a:avLst/>
            </a:prstGeom>
            <a:ln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4953000" y="3505200"/>
            <a:ext cx="3892412" cy="2308324"/>
            <a:chOff x="4953000" y="3505200"/>
            <a:chExt cx="3892412" cy="2308324"/>
          </a:xfrm>
        </p:grpSpPr>
        <p:sp>
          <p:nvSpPr>
            <p:cNvPr id="12" name="TextBox 11"/>
            <p:cNvSpPr txBox="1"/>
            <p:nvPr/>
          </p:nvSpPr>
          <p:spPr>
            <a:xfrm>
              <a:off x="4953000" y="3505200"/>
              <a:ext cx="3892412" cy="23083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3600" dirty="0" smtClean="0">
                  <a:solidFill>
                    <a:srgbClr val="00B0F0"/>
                  </a:solidFill>
                  <a:latin typeface="NikoshBAN" pitchFamily="2" charset="0"/>
                  <a:cs typeface="NikoshBAN" pitchFamily="2" charset="0"/>
                </a:rPr>
                <a:t>চেরি দলঃ বিয়োগ কর</a:t>
              </a:r>
            </a:p>
            <a:p>
              <a:r>
                <a:rPr lang="bn-BD" sz="36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ঘন্টা      মিনিট     সেকেন্ড</a:t>
              </a:r>
            </a:p>
            <a:p>
              <a:pPr marL="457200" indent="-457200"/>
              <a:r>
                <a:rPr lang="bn-BD" sz="36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 ৪৫        ৫৫           ৩৫</a:t>
              </a:r>
            </a:p>
            <a:p>
              <a:pPr marL="457200" indent="-457200"/>
              <a:r>
                <a:rPr lang="bn-BD" sz="36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 ২০        ২৫           ১২</a:t>
              </a: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V="1">
              <a:off x="5029200" y="5715000"/>
              <a:ext cx="3810000" cy="76200"/>
            </a:xfrm>
            <a:prstGeom prst="line">
              <a:avLst/>
            </a:prstGeom>
            <a:ln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990600" y="381000"/>
            <a:ext cx="4121012" cy="2362200"/>
            <a:chOff x="228600" y="304800"/>
            <a:chExt cx="4121012" cy="2362200"/>
          </a:xfrm>
        </p:grpSpPr>
        <p:sp>
          <p:nvSpPr>
            <p:cNvPr id="3" name="TextBox 2"/>
            <p:cNvSpPr txBox="1"/>
            <p:nvPr/>
          </p:nvSpPr>
          <p:spPr>
            <a:xfrm>
              <a:off x="228600" y="304800"/>
              <a:ext cx="4121012" cy="2362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b="1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যোগ কর</a:t>
              </a:r>
            </a:p>
            <a:p>
              <a:r>
                <a:rPr lang="bn-BD" sz="3600" b="1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ঘন্টা      মিনিট     সেকেন্ড</a:t>
              </a:r>
            </a:p>
            <a:p>
              <a:pPr marL="457200" indent="-457200"/>
              <a:r>
                <a:rPr lang="bn-BD" sz="36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  ৮       ১৮            ২০</a:t>
              </a:r>
            </a:p>
            <a:p>
              <a:pPr marL="457200" indent="-457200"/>
              <a:r>
                <a:rPr lang="bn-BD" sz="36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  ৬       ২০            ১৮</a:t>
              </a:r>
            </a:p>
          </p:txBody>
        </p:sp>
        <p:cxnSp>
          <p:nvCxnSpPr>
            <p:cNvPr id="4" name="Straight Connector 3"/>
            <p:cNvCxnSpPr/>
            <p:nvPr/>
          </p:nvCxnSpPr>
          <p:spPr>
            <a:xfrm flipV="1">
              <a:off x="304800" y="2438400"/>
              <a:ext cx="3810000" cy="76200"/>
            </a:xfrm>
            <a:prstGeom prst="line">
              <a:avLst/>
            </a:prstGeom>
            <a:ln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/>
          <p:cNvGrpSpPr/>
          <p:nvPr/>
        </p:nvGrpSpPr>
        <p:grpSpPr>
          <a:xfrm>
            <a:off x="1371600" y="3810000"/>
            <a:ext cx="3892412" cy="2308324"/>
            <a:chOff x="4876800" y="304800"/>
            <a:chExt cx="3892412" cy="2308324"/>
          </a:xfrm>
        </p:grpSpPr>
        <p:sp>
          <p:nvSpPr>
            <p:cNvPr id="6" name="TextBox 5"/>
            <p:cNvSpPr txBox="1"/>
            <p:nvPr/>
          </p:nvSpPr>
          <p:spPr>
            <a:xfrm>
              <a:off x="4876800" y="304800"/>
              <a:ext cx="3892412" cy="23083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3600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বিয়োগ কর</a:t>
              </a:r>
            </a:p>
            <a:p>
              <a:r>
                <a:rPr lang="bn-BD" sz="36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ঘন্টা      মিনিট     সেকেন্ড</a:t>
              </a:r>
            </a:p>
            <a:p>
              <a:pPr marL="457200" indent="-457200"/>
              <a:r>
                <a:rPr lang="bn-BD" sz="36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 ১৮         ২৯           ৩৬</a:t>
              </a:r>
            </a:p>
            <a:p>
              <a:pPr marL="457200" indent="-457200"/>
              <a:r>
                <a:rPr lang="bn-BD" sz="36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   ৮         ১৮           ১৫</a:t>
              </a:r>
            </a:p>
          </p:txBody>
        </p:sp>
        <p:cxnSp>
          <p:nvCxnSpPr>
            <p:cNvPr id="7" name="Straight Connector 6"/>
            <p:cNvCxnSpPr/>
            <p:nvPr/>
          </p:nvCxnSpPr>
          <p:spPr>
            <a:xfrm flipV="1">
              <a:off x="4953000" y="2514600"/>
              <a:ext cx="3810000" cy="76200"/>
            </a:xfrm>
            <a:prstGeom prst="line">
              <a:avLst/>
            </a:prstGeom>
            <a:ln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533400"/>
            <a:ext cx="7730001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7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বাড়ীর কাজঃ</a:t>
            </a:r>
          </a:p>
          <a:p>
            <a:r>
              <a:rPr lang="bn-BD" sz="36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পাঠ্য বইয়ের ১০৪ এবং ১০৫ পৃষ্ঠার ৩ এবং ৪ নং অঙ্ক </a:t>
            </a:r>
          </a:p>
          <a:p>
            <a:r>
              <a:rPr lang="bn-BD" sz="36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বাড়ীতে করবে।</a:t>
            </a:r>
            <a:r>
              <a:rPr lang="bn-BD" sz="72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72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667000" y="0"/>
            <a:ext cx="3733800" cy="2057400"/>
            <a:chOff x="2667000" y="0"/>
            <a:chExt cx="3733800" cy="2057400"/>
          </a:xfrm>
          <a:solidFill>
            <a:schemeClr val="accent6">
              <a:lumMod val="75000"/>
            </a:schemeClr>
          </a:solidFill>
        </p:grpSpPr>
        <p:sp>
          <p:nvSpPr>
            <p:cNvPr id="3" name="Horizontal Scroll 2"/>
            <p:cNvSpPr/>
            <p:nvPr/>
          </p:nvSpPr>
          <p:spPr>
            <a:xfrm>
              <a:off x="2667000" y="0"/>
              <a:ext cx="3733800" cy="2057400"/>
            </a:xfrm>
            <a:prstGeom prst="horizontalScroll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971800" y="457200"/>
              <a:ext cx="3429000" cy="83099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bn-BD" sz="4800" dirty="0" smtClean="0">
                  <a:latin typeface="NikoshBAN" pitchFamily="2" charset="0"/>
                  <a:cs typeface="NikoshBAN" pitchFamily="2" charset="0"/>
                </a:rPr>
                <a:t>সকলকে ধন্যবাদ</a:t>
              </a:r>
              <a:endParaRPr lang="en-US" sz="4800" dirty="0"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7" name="Picture 6" descr="20060311-6678 Orange Flower with Be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133600"/>
            <a:ext cx="9144000" cy="472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304</Words>
  <Application>Microsoft Office PowerPoint</Application>
  <PresentationFormat>On-screen Show (4:3)</PresentationFormat>
  <Paragraphs>98</Paragraphs>
  <Slides>11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Office Theme</vt:lpstr>
      <vt:lpstr>Package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RIPON</cp:lastModifiedBy>
  <cp:revision>36</cp:revision>
  <dcterms:created xsi:type="dcterms:W3CDTF">2006-08-16T00:00:00Z</dcterms:created>
  <dcterms:modified xsi:type="dcterms:W3CDTF">2013-09-17T23:57:06Z</dcterms:modified>
</cp:coreProperties>
</file>